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14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F72B4-0163-4DE0-AB75-0ECB4BE4D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390B50E-1FEF-4541-8C40-AEDEF44A6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612A71-418D-4B0D-851E-EAA3C79BB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83CD18-2AB5-42CB-96F3-81B8E60F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B989F2-0E8E-42EB-BF1E-01463F5E0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02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BE9A11-1CA6-42C0-BDA7-FC7FACB01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BE6F83-3459-42B8-B000-462C6D9EE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4DDA8A-A9FB-485C-B64E-1B0A4F66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F1CF73-6357-4C31-AD69-D770C5F5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E304F0-F2C8-42D2-BA76-48EAD8D90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E8C807-F164-49E5-B50C-CBFA29521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39DE5C-BB81-478A-84B4-246C95D67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26D934-CDC6-4285-91D2-D2167271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2490C-72BA-4F55-B99A-AEA76464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95C7B9-0494-4C78-AF33-65057CFE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3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EB785-966C-41E9-8280-15C69E0C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6ED5F6-44A4-4F71-89F5-03D27CF8C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654CD6-FBDF-4913-82ED-7FD34B13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3034E0-9381-4194-B991-D6E3E036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55F87B-2FA6-4DD4-ABF2-69575C8F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6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739E6C-DF51-4103-851B-8A22DB36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BDA724-334D-4758-919C-FA5C7750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7373D0-5162-48AE-BE84-C2FD1255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37D1C2-9E12-4469-9E2A-5CDC4E80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159F15-122F-412E-9202-1B95C318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6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D5FE4-54E8-4401-8CC1-FFF0495F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EAB1A8-9C11-4204-8F87-15C7795DB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F35088-AB20-4365-8050-D8BA66E2F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DA71E6-6AFC-45BF-BBCA-6EF3748C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DE29D8-3C69-45F5-A7DD-1E5C9CE8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7D6B3C-D5A7-4403-BE9D-910D8CDA5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7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C405F-FDF5-4D69-A076-E9D3D4EDD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27F1AE-09C3-4E53-8C3A-FF16C9949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9DA4C6-2F5B-4C20-8BFC-4E2B17D6F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671916-7C19-4496-B8EF-C40C097A4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746468-9B62-43AA-AF83-B3C151F53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796B74-043A-4FE4-859D-06F369265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F767A84-3829-4F7D-B815-CDED761D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92E7BC-E87E-45C7-8D95-A10526A19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48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0EF4D5-AF67-4C9D-B69F-2B57F5662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5F867B-942A-4772-A916-262194D7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3FEE7F-35E4-442E-B9B2-EE7A0874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CFBEDE-685B-4DDD-BDC9-BEF748894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5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D9CE99-7AC4-4824-80B1-C879EDA0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1A893C-AADE-47D0-A335-CE63E7E3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768B0D-9997-44F4-8CC7-0EADE863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3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3DEDF0-65F1-4C5C-AFE9-BD9CB842B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8121E1-2C7F-4D93-9A1C-9077067C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8DD565-BC92-481A-9807-DDB59FF07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98BAEC-F0A1-48EC-B4CD-CBCAABB3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29933D-89A8-478D-AA88-85D31B5C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01713F-A98C-47F2-B6D4-9D43069E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87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4A6F3-1F18-4126-BF2B-B7D18E8A1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BF1D240-7430-418D-8D42-781E23FF4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25DAAD-4F7D-44C7-B4FE-393C99C98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43170B-14E6-4E04-94EA-F8FC076EC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EC5F13-DFA0-47B1-BDD4-C92805DB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42DB3E-3FA6-484D-BAA9-77826EF9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92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59680E-D841-454E-B0E7-65992D429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E832AB-5BAA-4F9D-A9AC-72B1AEEC7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0F3FDE-1EC6-4E50-810B-2DD93F095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9D2B0-DC0A-45A6-9AEE-180B9D8FD64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0F25EA-8573-479E-94AC-9E6F0B2F4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C24474-570D-4565-8E56-9290CD1C0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E68F-A291-4BC4-847E-17932941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08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EE7256B-A807-4A77-B8A1-23BD951DA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29000" y="2439776"/>
            <a:ext cx="3380911" cy="233783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D9ABBE7-167D-43FD-987B-73C3CF323C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29000" y="73024"/>
            <a:ext cx="3365328" cy="2295314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B15804-B3D6-424A-B66A-F508C116CE0A}"/>
              </a:ext>
            </a:extLst>
          </p:cNvPr>
          <p:cNvSpPr/>
          <p:nvPr/>
        </p:nvSpPr>
        <p:spPr>
          <a:xfrm>
            <a:off x="0" y="7534277"/>
            <a:ext cx="6858000" cy="23717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応募作品の取り扱いについて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（１）応募された作品は、原則返却しません。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（２）応募された作品の権利は、綾部市環境市民会議に帰属します。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（３）応募された作品は、本コンテストの表彰以外にも、グリーンカーテン普及啓発活動（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コねっとあやべや市ホームページの掲載など）で使用する場合があります。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応募者の個人情報について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応募者の個人情報は厳重に管理し、本コンテストに係る内容以外には一切使用しません。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応募・問い合わせ先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623-0032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綾部市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野田町須知山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110-10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綾部市環境市民会議事務局（環境政策課内）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0773-42-1489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0773-43-2840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kankyoseisaku@city.ayabe.lg.jp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2324281-9A8B-4D94-BFF9-5A51EA21AC75}"/>
              </a:ext>
            </a:extLst>
          </p:cNvPr>
          <p:cNvSpPr/>
          <p:nvPr/>
        </p:nvSpPr>
        <p:spPr>
          <a:xfrm>
            <a:off x="3429001" y="4849051"/>
            <a:ext cx="3428999" cy="2678323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応募用紙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裏面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に必要事項を記入し、グリーンカーテンの写真を添えて、郵送、持参、メールのいずれかの方法で応募して下さい。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綾部市環境市民会議内で審査します。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応募者全員に記念品を贈呈するほか、入賞作品には賞状及び副賞（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最優秀賞受賞者には図書券１万円分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）を授与します。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62E3BAF-CC07-45A3-84C3-79B31BE75F68}"/>
              </a:ext>
            </a:extLst>
          </p:cNvPr>
          <p:cNvSpPr/>
          <p:nvPr/>
        </p:nvSpPr>
        <p:spPr>
          <a:xfrm>
            <a:off x="3514722" y="5029202"/>
            <a:ext cx="1181100" cy="3047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応募方法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A3DC5BB-F130-4D98-9808-56E945677FB8}"/>
              </a:ext>
            </a:extLst>
          </p:cNvPr>
          <p:cNvSpPr/>
          <p:nvPr/>
        </p:nvSpPr>
        <p:spPr>
          <a:xfrm>
            <a:off x="3514722" y="5957399"/>
            <a:ext cx="1181100" cy="3047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　　査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4C55FD0-AF05-4BDC-ADEE-00679AD7E5C0}"/>
              </a:ext>
            </a:extLst>
          </p:cNvPr>
          <p:cNvSpPr/>
          <p:nvPr/>
        </p:nvSpPr>
        <p:spPr>
          <a:xfrm>
            <a:off x="3514722" y="6513787"/>
            <a:ext cx="1181100" cy="3047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　　彰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29E9D0-1667-4D8B-9833-1DF1E2AEFF59}"/>
              </a:ext>
            </a:extLst>
          </p:cNvPr>
          <p:cNvSpPr/>
          <p:nvPr/>
        </p:nvSpPr>
        <p:spPr>
          <a:xfrm>
            <a:off x="1" y="4849051"/>
            <a:ext cx="3428999" cy="2678324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個人部門：市内の自ら居住する住宅にグリーン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カーテンを設置した個人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団体部門：市内の事業所や学校などにグリーン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カーテンを設置した団体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/>
              <a:t>👉</a:t>
            </a:r>
            <a:r>
              <a:rPr kumimoji="1" lang="ja-JP" altLang="en-US" sz="1200" dirty="0">
                <a:solidFill>
                  <a:schemeClr val="tx1"/>
                </a:solidFill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募集写真の条件・ポイント</a:t>
            </a:r>
            <a:endParaRPr kumimoji="1" lang="en-US" altLang="ja-JP" sz="1200" dirty="0">
              <a:solidFill>
                <a:schemeClr val="tx1"/>
              </a:solidFill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１．グリーンカーテンの全体像が分かる写真を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１枚は添付してください。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２．楽しさや喜びが伝わる工夫も大歓迎！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9D85508-198C-4A66-804A-2D46BB811F1D}"/>
              </a:ext>
            </a:extLst>
          </p:cNvPr>
          <p:cNvSpPr/>
          <p:nvPr/>
        </p:nvSpPr>
        <p:spPr>
          <a:xfrm>
            <a:off x="85723" y="5029202"/>
            <a:ext cx="1181100" cy="3047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募集内容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3052CC1-CF56-5DF1-31E7-24C1CC515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089" y="72704"/>
            <a:ext cx="3380911" cy="229531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C2D0A24-0D6B-B333-ED32-AE6611BDCE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72" y="2439777"/>
            <a:ext cx="3365328" cy="234183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0E7F5D-BF55-4F30-BE3B-FDE271CCA48A}"/>
              </a:ext>
            </a:extLst>
          </p:cNvPr>
          <p:cNvSpPr/>
          <p:nvPr/>
        </p:nvSpPr>
        <p:spPr>
          <a:xfrm>
            <a:off x="1714500" y="1188491"/>
            <a:ext cx="3429000" cy="2352675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グリーンカーテン</a:t>
            </a:r>
            <a:endParaRPr kumimoji="1" lang="en-US" altLang="ja-JP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自慢フォトコンテスト</a:t>
            </a:r>
            <a:endParaRPr lang="en-US" altLang="ja-JP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2025.7.1 – 2025.8.29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6B5EEC-2A9D-4C7F-B0D9-AB84C60B1BC5}"/>
              </a:ext>
            </a:extLst>
          </p:cNvPr>
          <p:cNvSpPr/>
          <p:nvPr/>
        </p:nvSpPr>
        <p:spPr>
          <a:xfrm>
            <a:off x="1981200" y="975367"/>
            <a:ext cx="1181100" cy="4262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</a:p>
        </p:txBody>
      </p:sp>
    </p:spTree>
    <p:extLst>
      <p:ext uri="{BB962C8B-B14F-4D97-AF65-F5344CB8AC3E}">
        <p14:creationId xmlns:p14="http://schemas.microsoft.com/office/powerpoint/2010/main" val="284496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BF3D0E-FC03-4E5B-9435-5E6F087043D0}"/>
              </a:ext>
            </a:extLst>
          </p:cNvPr>
          <p:cNvSpPr txBox="1"/>
          <p:nvPr/>
        </p:nvSpPr>
        <p:spPr>
          <a:xfrm>
            <a:off x="0" y="0"/>
            <a:ext cx="6858000" cy="680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300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「令和７年度グリーンカーテン自慢フォトコンテスト」応募用紙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3E5D4DE9-53C7-4281-BD05-3A4021F29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16073"/>
              </p:ext>
            </p:extLst>
          </p:nvPr>
        </p:nvGraphicFramePr>
        <p:xfrm>
          <a:off x="409574" y="680956"/>
          <a:ext cx="6038851" cy="879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980">
                  <a:extLst>
                    <a:ext uri="{9D8B030D-6E8A-4147-A177-3AD203B41FA5}">
                      <a16:colId xmlns:a16="http://schemas.microsoft.com/office/drawing/2014/main" val="1773136430"/>
                    </a:ext>
                  </a:extLst>
                </a:gridCol>
                <a:gridCol w="2023564">
                  <a:extLst>
                    <a:ext uri="{9D8B030D-6E8A-4147-A177-3AD203B41FA5}">
                      <a16:colId xmlns:a16="http://schemas.microsoft.com/office/drawing/2014/main" val="2536756137"/>
                    </a:ext>
                  </a:extLst>
                </a:gridCol>
                <a:gridCol w="2107307">
                  <a:extLst>
                    <a:ext uri="{9D8B030D-6E8A-4147-A177-3AD203B41FA5}">
                      <a16:colId xmlns:a16="http://schemas.microsoft.com/office/drawing/2014/main" val="137852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（ふりがな）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氏名・団体名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00892"/>
                  </a:ext>
                </a:extLst>
              </a:tr>
              <a:tr h="477837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応募部門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□　個人部門　　　　　　□　団体部門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38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住所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〒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649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55568"/>
                  </a:ext>
                </a:extLst>
              </a:tr>
              <a:tr h="469902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植物の種類と株数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ゴーヤ　　　　株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その他（　　　　　　　　　　　）　　　　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606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設置場所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371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設置規模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高さ　　　ｍ　　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幅　　　ｍ　程度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40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実施年数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）年目　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今年初めての場合は１年目となります。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07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効果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部屋の温度が下がった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冷房の設定温度を変更した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一日の冷房時間が短くなった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電気代が削減できた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グリーンカーテンに心が癒された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環境教育に役に立った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　その他（　　　　　　　　　　　　　　　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14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自由欄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○グリーンカーテンのアピールポイント、工夫した点など自由に記入してください。</a:t>
                      </a:r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044201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7538AF-36AD-4B85-9212-CD975F2AD954}"/>
              </a:ext>
            </a:extLst>
          </p:cNvPr>
          <p:cNvSpPr/>
          <p:nvPr/>
        </p:nvSpPr>
        <p:spPr>
          <a:xfrm>
            <a:off x="342898" y="9474436"/>
            <a:ext cx="6038851" cy="24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応募部門、植物の種類と株数、効果については当てはまる項目にチェックしてください。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392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446</Words>
  <Application>Microsoft Office PowerPoint</Application>
  <PresentationFormat>A4 210 x 297 mm</PresentationFormat>
  <Paragraphs>94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坂根 健太</dc:creator>
  <cp:lastModifiedBy>14833</cp:lastModifiedBy>
  <cp:revision>24</cp:revision>
  <cp:lastPrinted>2023-06-27T13:45:48Z</cp:lastPrinted>
  <dcterms:created xsi:type="dcterms:W3CDTF">2021-06-29T07:03:08Z</dcterms:created>
  <dcterms:modified xsi:type="dcterms:W3CDTF">2025-06-25T07:25:53Z</dcterms:modified>
</cp:coreProperties>
</file>